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329" r:id="rId3"/>
    <p:sldId id="330" r:id="rId4"/>
    <p:sldId id="257" r:id="rId5"/>
    <p:sldId id="260" r:id="rId6"/>
    <p:sldId id="258" r:id="rId7"/>
    <p:sldId id="259" r:id="rId8"/>
    <p:sldId id="324" r:id="rId9"/>
    <p:sldId id="325" r:id="rId10"/>
    <p:sldId id="269" r:id="rId11"/>
    <p:sldId id="270" r:id="rId12"/>
    <p:sldId id="276" r:id="rId13"/>
    <p:sldId id="271" r:id="rId14"/>
    <p:sldId id="267" r:id="rId15"/>
    <p:sldId id="268" r:id="rId16"/>
    <p:sldId id="273" r:id="rId17"/>
    <p:sldId id="272" r:id="rId18"/>
    <p:sldId id="274" r:id="rId19"/>
    <p:sldId id="275" r:id="rId20"/>
    <p:sldId id="262" r:id="rId21"/>
    <p:sldId id="263" r:id="rId22"/>
    <p:sldId id="277" r:id="rId23"/>
    <p:sldId id="283" r:id="rId24"/>
    <p:sldId id="265" r:id="rId25"/>
    <p:sldId id="266" r:id="rId26"/>
    <p:sldId id="279" r:id="rId27"/>
    <p:sldId id="281" r:id="rId28"/>
    <p:sldId id="278" r:id="rId29"/>
    <p:sldId id="282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5" r:id="rId38"/>
    <p:sldId id="292" r:id="rId39"/>
    <p:sldId id="293" r:id="rId40"/>
    <p:sldId id="294" r:id="rId41"/>
    <p:sldId id="296" r:id="rId42"/>
    <p:sldId id="301" r:id="rId43"/>
    <p:sldId id="300" r:id="rId44"/>
    <p:sldId id="302" r:id="rId45"/>
    <p:sldId id="303" r:id="rId46"/>
    <p:sldId id="317" r:id="rId47"/>
    <p:sldId id="315" r:id="rId48"/>
    <p:sldId id="314" r:id="rId49"/>
    <p:sldId id="316" r:id="rId50"/>
    <p:sldId id="318" r:id="rId51"/>
    <p:sldId id="320" r:id="rId52"/>
    <p:sldId id="321" r:id="rId53"/>
    <p:sldId id="322" r:id="rId54"/>
    <p:sldId id="298" r:id="rId55"/>
    <p:sldId id="297" r:id="rId56"/>
    <p:sldId id="304" r:id="rId57"/>
    <p:sldId id="305" r:id="rId58"/>
    <p:sldId id="306" r:id="rId59"/>
    <p:sldId id="307" r:id="rId60"/>
    <p:sldId id="308" r:id="rId61"/>
    <p:sldId id="309" r:id="rId62"/>
    <p:sldId id="323" r:id="rId63"/>
    <p:sldId id="310" r:id="rId64"/>
    <p:sldId id="311" r:id="rId65"/>
    <p:sldId id="312" r:id="rId66"/>
    <p:sldId id="313" r:id="rId67"/>
    <p:sldId id="319" r:id="rId68"/>
    <p:sldId id="264" r:id="rId69"/>
    <p:sldId id="328" r:id="rId70"/>
    <p:sldId id="326" r:id="rId71"/>
    <p:sldId id="327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29/03/2019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29/03/2019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51.svg"/><Relationship Id="rId17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11" Type="http://schemas.openxmlformats.org/officeDocument/2006/relationships/image" Target="../media/image50.png"/><Relationship Id="rId24" Type="http://schemas.openxmlformats.org/officeDocument/2006/relationships/image" Target="../media/image62.svg"/><Relationship Id="rId5" Type="http://schemas.microsoft.com/office/2007/relationships/hdphoto" Target="../media/hdphoto2.wdp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microsoft.com/office/2007/relationships/hdphoto" Target="../media/hdphoto4.wdp"/><Relationship Id="rId19" Type="http://schemas.openxmlformats.org/officeDocument/2006/relationships/image" Target="../media/image57.sv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24.png"/><Relationship Id="rId22" Type="http://schemas.openxmlformats.org/officeDocument/2006/relationships/image" Target="../media/image6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77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2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9.svg"/><Relationship Id="rId7" Type="http://schemas.openxmlformats.org/officeDocument/2006/relationships/image" Target="../media/image85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8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81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9.svg"/><Relationship Id="rId7" Type="http://schemas.openxmlformats.org/officeDocument/2006/relationships/image" Target="../media/image81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23.svg"/><Relationship Id="rId5" Type="http://schemas.openxmlformats.org/officeDocument/2006/relationships/image" Target="../media/image73.svg"/><Relationship Id="rId10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9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sv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7.svg"/><Relationship Id="rId5" Type="http://schemas.openxmlformats.org/officeDocument/2006/relationships/image" Target="../media/image85.svg"/><Relationship Id="rId10" Type="http://schemas.openxmlformats.org/officeDocument/2006/relationships/image" Target="../media/image6.png"/><Relationship Id="rId4" Type="http://schemas.openxmlformats.org/officeDocument/2006/relationships/image" Target="../media/image84.png"/><Relationship Id="rId9" Type="http://schemas.openxmlformats.org/officeDocument/2006/relationships/image" Target="../media/image9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0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9.svg"/><Relationship Id="rId5" Type="http://schemas.openxmlformats.org/officeDocument/2006/relationships/image" Target="../media/image97.sv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85.svg"/><Relationship Id="rId14" Type="http://schemas.openxmlformats.org/officeDocument/2006/relationships/image" Target="../media/image101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7.svg"/><Relationship Id="rId7" Type="http://schemas.openxmlformats.org/officeDocument/2006/relationships/image" Target="../media/image9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13.svg"/><Relationship Id="rId5" Type="http://schemas.openxmlformats.org/officeDocument/2006/relationships/image" Target="../media/image85.svg"/><Relationship Id="rId10" Type="http://schemas.openxmlformats.org/officeDocument/2006/relationships/image" Target="../media/image112.png"/><Relationship Id="rId4" Type="http://schemas.openxmlformats.org/officeDocument/2006/relationships/image" Target="../media/image84.png"/><Relationship Id="rId9" Type="http://schemas.openxmlformats.org/officeDocument/2006/relationships/image" Target="../media/image111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1.svg"/><Relationship Id="rId7" Type="http://schemas.openxmlformats.org/officeDocument/2006/relationships/image" Target="../media/image7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1.svg"/><Relationship Id="rId7" Type="http://schemas.openxmlformats.org/officeDocument/2006/relationships/image" Target="../media/image7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91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75.svg"/><Relationship Id="rId18" Type="http://schemas.openxmlformats.org/officeDocument/2006/relationships/image" Target="../media/image128.png"/><Relationship Id="rId3" Type="http://schemas.openxmlformats.org/officeDocument/2006/relationships/image" Target="../media/image123.svg"/><Relationship Id="rId7" Type="http://schemas.openxmlformats.org/officeDocument/2006/relationships/image" Target="../media/image124.svg"/><Relationship Id="rId12" Type="http://schemas.openxmlformats.org/officeDocument/2006/relationships/image" Target="../media/image74.png"/><Relationship Id="rId17" Type="http://schemas.openxmlformats.org/officeDocument/2006/relationships/image" Target="../media/image42.svg"/><Relationship Id="rId2" Type="http://schemas.openxmlformats.org/officeDocument/2006/relationships/image" Target="../media/image12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127.svg"/><Relationship Id="rId10" Type="http://schemas.openxmlformats.org/officeDocument/2006/relationships/image" Target="../media/image10.png"/><Relationship Id="rId19" Type="http://schemas.openxmlformats.org/officeDocument/2006/relationships/image" Target="../media/image129.svg"/><Relationship Id="rId4" Type="http://schemas.openxmlformats.org/officeDocument/2006/relationships/image" Target="../media/image6.png"/><Relationship Id="rId9" Type="http://schemas.openxmlformats.org/officeDocument/2006/relationships/image" Target="../media/image126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5" y="438897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past</a:t>
            </a:r>
            <a:r>
              <a:rPr lang="es-ES" sz="4800" dirty="0"/>
              <a:t>,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present</a:t>
            </a:r>
            <a:r>
              <a:rPr lang="es-ES" sz="4800" dirty="0"/>
              <a:t> and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72E11B-9CCD-4ED2-AC65-6042FBA4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2" y="-94782"/>
            <a:ext cx="7561534" cy="52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82229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29968.20 – 31330.29 €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5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46149-1CF9-4930-AC7B-1EAA715B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945E5B-6D30-45E4-876A-94B8F5B5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22685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EB5F3-F0B1-4CCA-9DB7-74179F06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organization</a:t>
            </a:r>
            <a:endParaRPr lang="es-ES" sz="8000" dirty="0"/>
          </a:p>
        </p:txBody>
      </p:sp>
      <p:pic>
        <p:nvPicPr>
          <p:cNvPr id="5" name="Gráfico 4" descr="Jerarquía">
            <a:extLst>
              <a:ext uri="{FF2B5EF4-FFF2-40B4-BE49-F238E27FC236}">
                <a16:creationId xmlns:a16="http://schemas.microsoft.com/office/drawing/2014/main" id="{6F43134B-B992-495F-BABF-3D94F271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762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hat">
            <a:extLst>
              <a:ext uri="{FF2B5EF4-FFF2-40B4-BE49-F238E27FC236}">
                <a16:creationId xmlns:a16="http://schemas.microsoft.com/office/drawing/2014/main" id="{EB7BFB05-3420-4C64-9694-AF2DE3C01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5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lendario diario">
            <a:extLst>
              <a:ext uri="{FF2B5EF4-FFF2-40B4-BE49-F238E27FC236}">
                <a16:creationId xmlns:a16="http://schemas.microsoft.com/office/drawing/2014/main" id="{F664D28F-3865-4F2A-AA5F-CBDD336ED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543" y="1477761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35AA3C62-A3C6-4ABB-9A3C-BCE2A09F6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60" y="1633304"/>
            <a:ext cx="1762591" cy="1762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C602E4EA-AB22-475E-9B34-5D4CB4B945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6382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Too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r>
              <a:rPr lang="es-ES" sz="4400" dirty="0"/>
              <a:t> </a:t>
            </a:r>
            <a:r>
              <a:rPr lang="es-ES" sz="4400" dirty="0" err="1"/>
              <a:t>core</a:t>
            </a:r>
            <a:r>
              <a:rPr lang="es-ES" sz="4400" dirty="0"/>
              <a:t> use cases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coordination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2" y="2068659"/>
            <a:ext cx="3779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2" y="4324069"/>
            <a:ext cx="3530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Dependencies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2756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technologies</a:t>
            </a:r>
            <a:endParaRPr lang="es-ES" sz="8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Unknown</a:t>
            </a:r>
            <a:r>
              <a:rPr lang="es-ES" sz="4400" dirty="0"/>
              <a:t> </a:t>
            </a:r>
            <a:r>
              <a:rPr lang="es-ES" sz="4400" dirty="0" err="1"/>
              <a:t>technlogies</a:t>
            </a:r>
            <a:endParaRPr lang="es-ES" sz="4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741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1" y="1685312"/>
            <a:ext cx="3779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Low </a:t>
            </a:r>
            <a:r>
              <a:rPr lang="es-ES" sz="4400" dirty="0" err="1"/>
              <a:t>code</a:t>
            </a:r>
            <a:r>
              <a:rPr lang="es-ES" sz="4400" dirty="0"/>
              <a:t> </a:t>
            </a:r>
            <a:r>
              <a:rPr lang="es-ES" sz="4400" dirty="0" err="1"/>
              <a:t>quality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1" y="4046401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Deployment</a:t>
            </a:r>
            <a:r>
              <a:rPr lang="es-ES" sz="4400" dirty="0"/>
              <a:t> </a:t>
            </a:r>
            <a:r>
              <a:rPr lang="es-ES" sz="4400" dirty="0" err="1"/>
              <a:t>problems</a:t>
            </a:r>
            <a:endParaRPr lang="es-ES" sz="4400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819AC31-2A4F-4EAC-9C89-21C9D965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287" y="1409220"/>
            <a:ext cx="2002733" cy="2002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ngranajes">
            <a:extLst>
              <a:ext uri="{FF2B5EF4-FFF2-40B4-BE49-F238E27FC236}">
                <a16:creationId xmlns:a16="http://schemas.microsoft.com/office/drawing/2014/main" id="{B5E37A3A-FF87-42A0-A7DA-31A9BB53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3" y="3732838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Alta tensión">
            <a:extLst>
              <a:ext uri="{FF2B5EF4-FFF2-40B4-BE49-F238E27FC236}">
                <a16:creationId xmlns:a16="http://schemas.microsoft.com/office/drawing/2014/main" id="{2CEBE53A-66FD-47A8-B8B0-4DCCA030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209" y="4769677"/>
            <a:ext cx="914400" cy="914400"/>
          </a:xfrm>
          <a:prstGeom prst="rect">
            <a:avLst/>
          </a:prstGeom>
        </p:spPr>
      </p:pic>
      <p:pic>
        <p:nvPicPr>
          <p:cNvPr id="6" name="Gráfico 5" descr="Informática en la nube">
            <a:extLst>
              <a:ext uri="{FF2B5EF4-FFF2-40B4-BE49-F238E27FC236}">
                <a16:creationId xmlns:a16="http://schemas.microsoft.com/office/drawing/2014/main" id="{A9C1B07D-1CDF-4263-86D3-9EA703032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9544" y="3794058"/>
            <a:ext cx="1951237" cy="1951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Portátil">
            <a:extLst>
              <a:ext uri="{FF2B5EF4-FFF2-40B4-BE49-F238E27FC236}">
                <a16:creationId xmlns:a16="http://schemas.microsoft.com/office/drawing/2014/main" id="{8CD73DFF-BD03-4DB6-BE8C-C223DC0DF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9544" y="1434967"/>
            <a:ext cx="1951238" cy="1951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5D0A95B7-136A-4ED7-9DBE-63ACD8A68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727010" y="1904727"/>
            <a:ext cx="816306" cy="816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373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DDB12C88-14D8-4E99-B8E0-64DA301D0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3" name="some modules creations">
            <a:hlinkClick r:id="" action="ppaction://media"/>
            <a:extLst>
              <a:ext uri="{FF2B5EF4-FFF2-40B4-BE49-F238E27FC236}">
                <a16:creationId xmlns:a16="http://schemas.microsoft.com/office/drawing/2014/main" id="{5A27C073-6F99-434E-97E8-618FE8389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7406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0827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40514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7235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payment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options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68580"/>
              </p:ext>
            </p:extLst>
          </p:nvPr>
        </p:nvGraphicFramePr>
        <p:xfrm>
          <a:off x="745616" y="833139"/>
          <a:ext cx="11257963" cy="479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687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762299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562792"/>
            <a:ext cx="645622" cy="406234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4076003" y="249538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748</TotalTime>
  <Words>1451</Words>
  <Application>Microsoft Office PowerPoint</Application>
  <PresentationFormat>Panorámica</PresentationFormat>
  <Paragraphs>753</Paragraphs>
  <Slides>71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78</cp:revision>
  <dcterms:created xsi:type="dcterms:W3CDTF">2019-03-27T16:23:05Z</dcterms:created>
  <dcterms:modified xsi:type="dcterms:W3CDTF">2019-03-29T18:08:05Z</dcterms:modified>
</cp:coreProperties>
</file>